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14/04/2022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Hayden Robinson</cp:lastModifiedBy>
  <cp:revision>3</cp:revision>
  <dcterms:created xsi:type="dcterms:W3CDTF">2022-03-30T23:41:00Z</dcterms:created>
  <dcterms:modified xsi:type="dcterms:W3CDTF">2022-04-14T00:58:25Z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